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24A042-8CD8-4D39-9657-6E01219C2D3A}" type="datetimeFigureOut">
              <a:rPr lang="es-ES" smtClean="0"/>
              <a:t>16/12/2015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719B361-947A-428A-AFB0-0B7DC7FBD2C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\\ZERBITZARIA\Ikastola\b) Argazkiak\2010-11\OLENTZERO\Postontziaren bila\Denetarik 08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12314"/>
            <a:ext cx="6624736" cy="41044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6 CuadroTexto"/>
          <p:cNvSpPr txBox="1"/>
          <p:nvPr/>
        </p:nvSpPr>
        <p:spPr>
          <a:xfrm>
            <a:off x="2339752" y="2368217"/>
            <a:ext cx="4320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err="1">
                <a:solidFill>
                  <a:srgbClr val="7030A0"/>
                </a:solidFill>
              </a:rPr>
              <a:t>Olentzeroren</a:t>
            </a:r>
            <a:r>
              <a:rPr lang="es-ES" sz="1400" b="1" dirty="0">
                <a:solidFill>
                  <a:srgbClr val="7030A0"/>
                </a:solidFill>
              </a:rPr>
              <a:t> </a:t>
            </a:r>
            <a:r>
              <a:rPr lang="es-ES" sz="1400" b="1" dirty="0" err="1">
                <a:solidFill>
                  <a:srgbClr val="7030A0"/>
                </a:solidFill>
              </a:rPr>
              <a:t>postontzia</a:t>
            </a:r>
            <a:r>
              <a:rPr lang="es-ES" sz="1400" b="1" dirty="0">
                <a:solidFill>
                  <a:srgbClr val="7030A0"/>
                </a:solidFill>
              </a:rPr>
              <a:t> eta </a:t>
            </a:r>
            <a:r>
              <a:rPr lang="es-ES" sz="1400" b="1" dirty="0" err="1">
                <a:solidFill>
                  <a:srgbClr val="7030A0"/>
                </a:solidFill>
              </a:rPr>
              <a:t>Basoko</a:t>
            </a:r>
            <a:r>
              <a:rPr lang="es-ES" sz="1400" b="1" dirty="0">
                <a:solidFill>
                  <a:srgbClr val="7030A0"/>
                </a:solidFill>
              </a:rPr>
              <a:t> </a:t>
            </a:r>
            <a:r>
              <a:rPr lang="es-ES" sz="1400" b="1" dirty="0" err="1">
                <a:solidFill>
                  <a:srgbClr val="7030A0"/>
                </a:solidFill>
              </a:rPr>
              <a:t>Maria</a:t>
            </a:r>
            <a:r>
              <a:rPr lang="es-ES" sz="1400" b="1" dirty="0">
                <a:solidFill>
                  <a:srgbClr val="7030A0"/>
                </a:solidFill>
              </a:rPr>
              <a:t> </a:t>
            </a:r>
            <a:r>
              <a:rPr lang="es-ES" sz="1400" b="1" dirty="0" err="1">
                <a:solidFill>
                  <a:srgbClr val="7030A0"/>
                </a:solidFill>
              </a:rPr>
              <a:t>abenduaren</a:t>
            </a:r>
            <a:r>
              <a:rPr lang="es-ES" sz="1400" b="1" dirty="0">
                <a:solidFill>
                  <a:srgbClr val="7030A0"/>
                </a:solidFill>
              </a:rPr>
              <a:t> 20an </a:t>
            </a:r>
            <a:r>
              <a:rPr lang="es-ES" sz="1400" b="1" dirty="0" err="1">
                <a:solidFill>
                  <a:srgbClr val="7030A0"/>
                </a:solidFill>
              </a:rPr>
              <a:t>izanen</a:t>
            </a:r>
            <a:r>
              <a:rPr lang="es-ES" sz="1400" b="1" dirty="0">
                <a:solidFill>
                  <a:srgbClr val="7030A0"/>
                </a:solidFill>
              </a:rPr>
              <a:t> da, </a:t>
            </a:r>
            <a:r>
              <a:rPr lang="es-ES" sz="1400" b="1" dirty="0" err="1">
                <a:solidFill>
                  <a:srgbClr val="7030A0"/>
                </a:solidFill>
              </a:rPr>
              <a:t>goizeko</a:t>
            </a:r>
            <a:r>
              <a:rPr lang="es-ES" sz="1400" b="1" dirty="0">
                <a:solidFill>
                  <a:srgbClr val="7030A0"/>
                </a:solidFill>
              </a:rPr>
              <a:t> 11:00etan </a:t>
            </a:r>
            <a:r>
              <a:rPr lang="es-ES" sz="1400" b="1" dirty="0" err="1">
                <a:solidFill>
                  <a:srgbClr val="7030A0"/>
                </a:solidFill>
              </a:rPr>
              <a:t>Urriztiko</a:t>
            </a:r>
            <a:r>
              <a:rPr lang="es-ES" sz="1400" b="1" dirty="0">
                <a:solidFill>
                  <a:srgbClr val="7030A0"/>
                </a:solidFill>
              </a:rPr>
              <a:t> </a:t>
            </a:r>
            <a:r>
              <a:rPr lang="es-ES" sz="1400" b="1" dirty="0" err="1">
                <a:solidFill>
                  <a:srgbClr val="7030A0"/>
                </a:solidFill>
              </a:rPr>
              <a:t>ahuntzetxean</a:t>
            </a:r>
            <a:r>
              <a:rPr lang="es-ES" sz="1400" b="1" dirty="0">
                <a:solidFill>
                  <a:srgbClr val="7030A0"/>
                </a:solidFill>
              </a:rPr>
              <a:t> (</a:t>
            </a:r>
            <a:r>
              <a:rPr lang="es-ES" sz="1400" b="1" dirty="0" err="1">
                <a:solidFill>
                  <a:srgbClr val="7030A0"/>
                </a:solidFill>
              </a:rPr>
              <a:t>Urdiaingo</a:t>
            </a:r>
            <a:r>
              <a:rPr lang="es-ES" sz="1400" b="1" dirty="0">
                <a:solidFill>
                  <a:srgbClr val="7030A0"/>
                </a:solidFill>
              </a:rPr>
              <a:t> </a:t>
            </a:r>
            <a:r>
              <a:rPr lang="es-ES" sz="1400" b="1" dirty="0" err="1">
                <a:solidFill>
                  <a:srgbClr val="7030A0"/>
                </a:solidFill>
              </a:rPr>
              <a:t>igerilekuen</a:t>
            </a:r>
            <a:r>
              <a:rPr lang="es-ES" sz="1400" b="1" dirty="0">
                <a:solidFill>
                  <a:srgbClr val="7030A0"/>
                </a:solidFill>
              </a:rPr>
              <a:t> </a:t>
            </a:r>
            <a:r>
              <a:rPr lang="es-ES" sz="1400" b="1" dirty="0" err="1">
                <a:solidFill>
                  <a:srgbClr val="7030A0"/>
                </a:solidFill>
              </a:rPr>
              <a:t>aurreko</a:t>
            </a:r>
            <a:r>
              <a:rPr lang="es-ES" sz="1400" b="1" dirty="0">
                <a:solidFill>
                  <a:srgbClr val="7030A0"/>
                </a:solidFill>
              </a:rPr>
              <a:t> bordan).</a:t>
            </a:r>
            <a:endParaRPr lang="es-ES" sz="1400" dirty="0">
              <a:solidFill>
                <a:srgbClr val="7030A0"/>
              </a:solidFill>
            </a:endParaRPr>
          </a:p>
          <a:p>
            <a:r>
              <a:rPr lang="es-ES" sz="1400" dirty="0"/>
              <a:t> </a:t>
            </a:r>
          </a:p>
          <a:p>
            <a:r>
              <a:rPr lang="es-ES" sz="1400" dirty="0"/>
              <a:t>El buzón de </a:t>
            </a:r>
            <a:r>
              <a:rPr lang="es-ES" sz="1400" dirty="0" err="1"/>
              <a:t>Olentzero</a:t>
            </a:r>
            <a:r>
              <a:rPr lang="es-ES" sz="1400" dirty="0"/>
              <a:t> y </a:t>
            </a:r>
            <a:r>
              <a:rPr lang="es-ES" sz="1400" dirty="0" err="1"/>
              <a:t>Basoko</a:t>
            </a:r>
            <a:r>
              <a:rPr lang="es-ES" sz="1400" dirty="0"/>
              <a:t> </a:t>
            </a:r>
            <a:r>
              <a:rPr lang="es-ES" sz="1400" dirty="0" err="1"/>
              <a:t>Maria</a:t>
            </a:r>
            <a:r>
              <a:rPr lang="es-ES" sz="1400" dirty="0"/>
              <a:t>, será el 20 de diciembre a las 11:00h. en la borda que está antes de llegar a las piscinas de </a:t>
            </a:r>
            <a:r>
              <a:rPr lang="es-ES" sz="1400" dirty="0" err="1"/>
              <a:t>Urdiain</a:t>
            </a:r>
            <a:r>
              <a:rPr lang="es-ES" sz="1400" dirty="0"/>
              <a:t> (</a:t>
            </a:r>
            <a:r>
              <a:rPr lang="es-ES" sz="1400" dirty="0" err="1"/>
              <a:t>Urriztiko</a:t>
            </a:r>
            <a:r>
              <a:rPr lang="es-ES" sz="1400" dirty="0"/>
              <a:t> </a:t>
            </a:r>
            <a:r>
              <a:rPr lang="es-ES" sz="1400" dirty="0" err="1"/>
              <a:t>ahuntzetxea</a:t>
            </a:r>
            <a:r>
              <a:rPr lang="es-ES" sz="1400" dirty="0"/>
              <a:t>).</a:t>
            </a:r>
          </a:p>
          <a:p>
            <a:r>
              <a:rPr lang="es-ES" sz="1400" dirty="0" smtClean="0"/>
              <a:t>!</a:t>
            </a:r>
            <a:endParaRPr lang="es-ES" sz="1400" dirty="0"/>
          </a:p>
          <a:p>
            <a:endParaRPr lang="es-ES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755776" y="543164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33CC"/>
                </a:solidFill>
                <a:latin typeface="Arial Black" panose="020B0A04020102020204" pitchFamily="34" charset="0"/>
              </a:rPr>
              <a:t>EKARRI ZURE GUTUNA</a:t>
            </a:r>
            <a:endParaRPr lang="es-ES" b="1" dirty="0">
              <a:solidFill>
                <a:srgbClr val="FF33CC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807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</TotalTime>
  <Words>23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AE</dc:creator>
  <cp:lastModifiedBy>AE</cp:lastModifiedBy>
  <cp:revision>3</cp:revision>
  <dcterms:created xsi:type="dcterms:W3CDTF">2015-12-16T08:08:48Z</dcterms:created>
  <dcterms:modified xsi:type="dcterms:W3CDTF">2015-12-16T08:37:22Z</dcterms:modified>
</cp:coreProperties>
</file>